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63" r:id="rId4"/>
    <p:sldId id="264" r:id="rId5"/>
    <p:sldId id="265" r:id="rId6"/>
    <p:sldId id="266" r:id="rId7"/>
    <p:sldId id="267" r:id="rId8"/>
    <p:sldId id="268" r:id="rId9"/>
    <p:sldId id="269" r:id="rId10"/>
    <p:sldId id="270" r:id="rId11"/>
    <p:sldId id="271" r:id="rId12"/>
    <p:sldId id="272" r:id="rId13"/>
    <p:sldId id="273" r:id="rId14"/>
    <p:sldId id="275" r:id="rId15"/>
    <p:sldId id="262" r:id="rId16"/>
    <p:sldId id="279" r:id="rId17"/>
    <p:sldId id="276" r:id="rId18"/>
    <p:sldId id="277" r:id="rId19"/>
    <p:sldId id="278" r:id="rId20"/>
    <p:sldId id="257" r:id="rId21"/>
    <p:sldId id="280" r:id="rId22"/>
    <p:sldId id="281" r:id="rId23"/>
    <p:sldId id="283" r:id="rId24"/>
    <p:sldId id="284" r:id="rId25"/>
    <p:sldId id="282" r:id="rId26"/>
    <p:sldId id="285" r:id="rId27"/>
    <p:sldId id="286"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8" d="100"/>
          <a:sy n="78" d="100"/>
        </p:scale>
        <p:origin x="-1104"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EDD0DB88-9975-2544-BE60-E806B3EAC360}" type="datetimeFigureOut">
              <a:rPr lang="en-US" smtClean="0"/>
              <a:t>16/04/13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645909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DD0DB88-9975-2544-BE60-E806B3EAC360}" type="datetimeFigureOut">
              <a:rPr lang="en-US" smtClean="0"/>
              <a:t>16/04/13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58448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DD0DB88-9975-2544-BE60-E806B3EAC360}" type="datetimeFigureOut">
              <a:rPr lang="en-US" smtClean="0"/>
              <a:t>16/04/13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2827530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DD0DB88-9975-2544-BE60-E806B3EAC360}" type="datetimeFigureOut">
              <a:rPr lang="en-US" smtClean="0"/>
              <a:t>16/04/13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140615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EDD0DB88-9975-2544-BE60-E806B3EAC360}" type="datetimeFigureOut">
              <a:rPr lang="en-US" smtClean="0"/>
              <a:t>16/04/13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309116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EDD0DB88-9975-2544-BE60-E806B3EAC360}" type="datetimeFigureOut">
              <a:rPr lang="en-US" smtClean="0"/>
              <a:t>16/04/13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2764779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EDD0DB88-9975-2544-BE60-E806B3EAC360}" type="datetimeFigureOut">
              <a:rPr lang="en-US" smtClean="0"/>
              <a:t>16/04/13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2111622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EDD0DB88-9975-2544-BE60-E806B3EAC360}" type="datetimeFigureOut">
              <a:rPr lang="en-US" smtClean="0"/>
              <a:t>16/04/13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3310229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D0DB88-9975-2544-BE60-E806B3EAC360}" type="datetimeFigureOut">
              <a:rPr lang="en-US" smtClean="0"/>
              <a:t>16/04/13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3238730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DD0DB88-9975-2544-BE60-E806B3EAC360}" type="datetimeFigureOut">
              <a:rPr lang="en-US" smtClean="0"/>
              <a:t>16/04/13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424844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DD0DB88-9975-2544-BE60-E806B3EAC360}" type="datetimeFigureOut">
              <a:rPr lang="en-US" smtClean="0"/>
              <a:t>16/04/13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5DBDDA-9737-E742-9344-22B63D8352ED}" type="slidenum">
              <a:rPr lang="en-US" smtClean="0"/>
              <a:t>‹#›</a:t>
            </a:fld>
            <a:endParaRPr lang="en-US"/>
          </a:p>
        </p:txBody>
      </p:sp>
    </p:spTree>
    <p:extLst>
      <p:ext uri="{BB962C8B-B14F-4D97-AF65-F5344CB8AC3E}">
        <p14:creationId xmlns:p14="http://schemas.microsoft.com/office/powerpoint/2010/main" val="4543674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0DB88-9975-2544-BE60-E806B3EAC360}" type="datetimeFigureOut">
              <a:rPr lang="en-US" smtClean="0"/>
              <a:t>16/04/13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DBDDA-9737-E742-9344-22B63D8352ED}" type="slidenum">
              <a:rPr lang="en-US" smtClean="0"/>
              <a:t>‹#›</a:t>
            </a:fld>
            <a:endParaRPr lang="en-US"/>
          </a:p>
        </p:txBody>
      </p:sp>
    </p:spTree>
    <p:extLst>
      <p:ext uri="{BB962C8B-B14F-4D97-AF65-F5344CB8AC3E}">
        <p14:creationId xmlns:p14="http://schemas.microsoft.com/office/powerpoint/2010/main" val="39059116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rainyquote.com/quotes/authors/m/michael_jordan.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hTWKbfoikeg&amp;playnext=1&amp;list=PL795E2A19CAAAE2C5"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Gzs-OGgkZTU"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ufVx80xkim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H9TwvGYcGRo"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8800" dirty="0" smtClean="0"/>
              <a:t>Iconic Images</a:t>
            </a:r>
            <a:endParaRPr lang="en-US" sz="8800" dirty="0"/>
          </a:p>
        </p:txBody>
      </p:sp>
    </p:spTree>
    <p:extLst>
      <p:ext uri="{BB962C8B-B14F-4D97-AF65-F5344CB8AC3E}">
        <p14:creationId xmlns:p14="http://schemas.microsoft.com/office/powerpoint/2010/main" val="3992827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41500" y="50800"/>
            <a:ext cx="5461000" cy="6807200"/>
          </a:xfrm>
          <a:prstGeom prst="rect">
            <a:avLst/>
          </a:prstGeom>
        </p:spPr>
      </p:pic>
    </p:spTree>
    <p:extLst>
      <p:ext uri="{BB962C8B-B14F-4D97-AF65-F5344CB8AC3E}">
        <p14:creationId xmlns:p14="http://schemas.microsoft.com/office/powerpoint/2010/main" val="239649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Turn to your partner…</a:t>
            </a:r>
            <a:endParaRPr lang="en-US" dirty="0"/>
          </a:p>
        </p:txBody>
      </p:sp>
      <p:sp>
        <p:nvSpPr>
          <p:cNvPr id="3" name="Content Placeholder 2"/>
          <p:cNvSpPr>
            <a:spLocks noGrp="1"/>
          </p:cNvSpPr>
          <p:nvPr>
            <p:ph idx="1"/>
          </p:nvPr>
        </p:nvSpPr>
        <p:spPr/>
        <p:txBody>
          <a:bodyPr/>
          <a:lstStyle/>
          <a:p>
            <a:r>
              <a:rPr lang="en-US" dirty="0" smtClean="0"/>
              <a:t>Discuss what images YOU feel are iconic.</a:t>
            </a:r>
          </a:p>
          <a:p>
            <a:endParaRPr lang="en-US" dirty="0" smtClean="0"/>
          </a:p>
          <a:p>
            <a:r>
              <a:rPr lang="en-US" dirty="0" smtClean="0"/>
              <a:t>Which picture did you like and why?</a:t>
            </a:r>
          </a:p>
          <a:p>
            <a:endParaRPr lang="en-US" dirty="0"/>
          </a:p>
          <a:p>
            <a:r>
              <a:rPr lang="en-US" dirty="0" smtClean="0"/>
              <a:t>Why did these pictures become Iconic?</a:t>
            </a:r>
          </a:p>
          <a:p>
            <a:endParaRPr lang="en-US" dirty="0"/>
          </a:p>
        </p:txBody>
      </p:sp>
    </p:spTree>
    <p:extLst>
      <p:ext uri="{BB962C8B-B14F-4D97-AF65-F5344CB8AC3E}">
        <p14:creationId xmlns:p14="http://schemas.microsoft.com/office/powerpoint/2010/main" val="1414046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169" y="2325933"/>
            <a:ext cx="8229600" cy="1143000"/>
          </a:xfrm>
        </p:spPr>
        <p:txBody>
          <a:bodyPr>
            <a:noAutofit/>
          </a:bodyPr>
          <a:lstStyle/>
          <a:p>
            <a:r>
              <a:rPr lang="en-US" sz="10000" dirty="0" smtClean="0"/>
              <a:t>ICONIC </a:t>
            </a:r>
            <a:br>
              <a:rPr lang="en-US" sz="10000" dirty="0" smtClean="0"/>
            </a:br>
            <a:r>
              <a:rPr lang="en-US" sz="10000" dirty="0" smtClean="0"/>
              <a:t>QUOTES</a:t>
            </a:r>
            <a:endParaRPr lang="en-US" sz="10000" dirty="0"/>
          </a:p>
        </p:txBody>
      </p:sp>
    </p:spTree>
    <p:extLst>
      <p:ext uri="{BB962C8B-B14F-4D97-AF65-F5344CB8AC3E}">
        <p14:creationId xmlns:p14="http://schemas.microsoft.com/office/powerpoint/2010/main" val="3988349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28785" cy="6858000"/>
          </a:xfrm>
          <a:prstGeom prst="rect">
            <a:avLst/>
          </a:prstGeom>
        </p:spPr>
      </p:pic>
    </p:spTree>
    <p:extLst>
      <p:ext uri="{BB962C8B-B14F-4D97-AF65-F5344CB8AC3E}">
        <p14:creationId xmlns:p14="http://schemas.microsoft.com/office/powerpoint/2010/main" val="4239831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95987" y="1"/>
            <a:ext cx="5393441" cy="6863296"/>
          </a:xfrm>
          <a:prstGeom prst="rect">
            <a:avLst/>
          </a:prstGeom>
        </p:spPr>
      </p:pic>
    </p:spTree>
    <p:extLst>
      <p:ext uri="{BB962C8B-B14F-4D97-AF65-F5344CB8AC3E}">
        <p14:creationId xmlns:p14="http://schemas.microsoft.com/office/powerpoint/2010/main" val="1529662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20855"/>
            <a:ext cx="8946118" cy="6001643"/>
          </a:xfrm>
          <a:prstGeom prst="rect">
            <a:avLst/>
          </a:prstGeom>
        </p:spPr>
        <p:txBody>
          <a:bodyPr wrap="square">
            <a:spAutoFit/>
          </a:bodyPr>
          <a:lstStyle/>
          <a:p>
            <a:r>
              <a:rPr lang="en-US" sz="4800" dirty="0"/>
              <a:t>I've missed more than 9000 shots in my career. I've lost almost 300 games. 26 times, I've been trusted to take the game winning shot and missed. I've failed over and over and over again in my life. And that is why I succeed.</a:t>
            </a:r>
          </a:p>
          <a:p>
            <a:pPr algn="r"/>
            <a:r>
              <a:rPr lang="de-DE" sz="4800" b="1" dirty="0">
                <a:hlinkClick r:id="rId2"/>
              </a:rPr>
              <a:t>Michael Jordan</a:t>
            </a:r>
            <a:endParaRPr lang="en-US" sz="4800" dirty="0"/>
          </a:p>
        </p:txBody>
      </p:sp>
    </p:spTree>
    <p:extLst>
      <p:ext uri="{BB962C8B-B14F-4D97-AF65-F5344CB8AC3E}">
        <p14:creationId xmlns:p14="http://schemas.microsoft.com/office/powerpoint/2010/main" val="12272226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9894"/>
            <a:ext cx="8229600" cy="1143000"/>
          </a:xfrm>
        </p:spPr>
        <p:txBody>
          <a:bodyPr>
            <a:noAutofit/>
          </a:bodyPr>
          <a:lstStyle/>
          <a:p>
            <a:r>
              <a:rPr lang="en-US" sz="10000" dirty="0" smtClean="0"/>
              <a:t>ICONIC SONGS</a:t>
            </a:r>
            <a:endParaRPr lang="en-US" sz="10000" dirty="0"/>
          </a:p>
        </p:txBody>
      </p:sp>
    </p:spTree>
    <p:extLst>
      <p:ext uri="{BB962C8B-B14F-4D97-AF65-F5344CB8AC3E}">
        <p14:creationId xmlns:p14="http://schemas.microsoft.com/office/powerpoint/2010/main" val="29463721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Iconic Songs</a:t>
            </a:r>
            <a:endParaRPr lang="en-US" dirty="0"/>
          </a:p>
        </p:txBody>
      </p:sp>
      <p:sp>
        <p:nvSpPr>
          <p:cNvPr id="3" name="Content Placeholder 2"/>
          <p:cNvSpPr>
            <a:spLocks noGrp="1"/>
          </p:cNvSpPr>
          <p:nvPr>
            <p:ph idx="1"/>
          </p:nvPr>
        </p:nvSpPr>
        <p:spPr/>
        <p:txBody>
          <a:bodyPr/>
          <a:lstStyle/>
          <a:p>
            <a:r>
              <a:rPr lang="fi-FI" dirty="0" smtClean="0">
                <a:hlinkClick r:id="rId2"/>
              </a:rPr>
              <a:t>http://www.youtube.com/watch?v=hTWKbfoikeg&amp;playnext=1&amp;list=PL795E2A19CAAAE2C5</a:t>
            </a:r>
            <a:endParaRPr lang="fi-FI" dirty="0" smtClean="0"/>
          </a:p>
          <a:p>
            <a:endParaRPr lang="fi-FI" dirty="0"/>
          </a:p>
          <a:p>
            <a:endParaRPr lang="en-US" dirty="0"/>
          </a:p>
        </p:txBody>
      </p:sp>
    </p:spTree>
    <p:extLst>
      <p:ext uri="{BB962C8B-B14F-4D97-AF65-F5344CB8AC3E}">
        <p14:creationId xmlns:p14="http://schemas.microsoft.com/office/powerpoint/2010/main" val="4154830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00194" y="2751341"/>
            <a:ext cx="6369560" cy="1754327"/>
          </a:xfrm>
          <a:prstGeom prst="rect">
            <a:avLst/>
          </a:prstGeom>
        </p:spPr>
        <p:txBody>
          <a:bodyPr wrap="square">
            <a:spAutoFit/>
          </a:bodyPr>
          <a:lstStyle/>
          <a:p>
            <a:pPr algn="ctr"/>
            <a:r>
              <a:rPr lang="pl-PL" sz="3600" dirty="0" smtClean="0">
                <a:hlinkClick r:id="rId2"/>
              </a:rPr>
              <a:t>http://www.youtube.com/watch?v=Gzs-OGgkZTU</a:t>
            </a:r>
            <a:endParaRPr lang="pl-PL" sz="3600" dirty="0" smtClean="0"/>
          </a:p>
          <a:p>
            <a:pPr algn="ctr"/>
            <a:endParaRPr lang="en-US" sz="3600" dirty="0"/>
          </a:p>
        </p:txBody>
      </p:sp>
      <p:sp>
        <p:nvSpPr>
          <p:cNvPr id="5" name="TextBox 4"/>
          <p:cNvSpPr txBox="1"/>
          <p:nvPr/>
        </p:nvSpPr>
        <p:spPr>
          <a:xfrm>
            <a:off x="1611851" y="683765"/>
            <a:ext cx="5812434" cy="830997"/>
          </a:xfrm>
          <a:prstGeom prst="rect">
            <a:avLst/>
          </a:prstGeom>
          <a:noFill/>
        </p:spPr>
        <p:txBody>
          <a:bodyPr wrap="square" rtlCol="0">
            <a:spAutoFit/>
          </a:bodyPr>
          <a:lstStyle/>
          <a:p>
            <a:pPr algn="ctr"/>
            <a:r>
              <a:rPr lang="en-US" sz="4800" u="sng" dirty="0" smtClean="0"/>
              <a:t>ICONIC SONGS</a:t>
            </a:r>
            <a:endParaRPr lang="en-US" sz="4800" u="sng" dirty="0"/>
          </a:p>
        </p:txBody>
      </p:sp>
    </p:spTree>
    <p:extLst>
      <p:ext uri="{BB962C8B-B14F-4D97-AF65-F5344CB8AC3E}">
        <p14:creationId xmlns:p14="http://schemas.microsoft.com/office/powerpoint/2010/main" val="442385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smtClean="0"/>
              <a:t>ICONIC SONGS</a:t>
            </a:r>
            <a:endParaRPr lang="en-US" u="sng" dirty="0"/>
          </a:p>
        </p:txBody>
      </p:sp>
      <p:sp>
        <p:nvSpPr>
          <p:cNvPr id="3" name="Content Placeholder 2"/>
          <p:cNvSpPr>
            <a:spLocks noGrp="1"/>
          </p:cNvSpPr>
          <p:nvPr>
            <p:ph idx="1"/>
          </p:nvPr>
        </p:nvSpPr>
        <p:spPr/>
        <p:txBody>
          <a:bodyPr/>
          <a:lstStyle/>
          <a:p>
            <a:r>
              <a:rPr lang="pl-PL" dirty="0" smtClean="0">
                <a:hlinkClick r:id="rId2"/>
              </a:rPr>
              <a:t>http://www.youtube.com/watch?v=ufVx80xkim8</a:t>
            </a:r>
            <a:endParaRPr lang="pl-PL" dirty="0" smtClean="0"/>
          </a:p>
          <a:p>
            <a:pPr marL="0" indent="0">
              <a:buNone/>
            </a:pPr>
            <a:endParaRPr lang="en-US" dirty="0"/>
          </a:p>
        </p:txBody>
      </p:sp>
    </p:spTree>
    <p:extLst>
      <p:ext uri="{BB962C8B-B14F-4D97-AF65-F5344CB8AC3E}">
        <p14:creationId xmlns:p14="http://schemas.microsoft.com/office/powerpoint/2010/main" val="36517941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76871"/>
            <a:ext cx="8229600" cy="4525963"/>
          </a:xfrm>
        </p:spPr>
        <p:txBody>
          <a:bodyPr>
            <a:normAutofit lnSpcReduction="10000"/>
          </a:bodyPr>
          <a:lstStyle/>
          <a:p>
            <a:pPr marL="0" indent="0" algn="ctr">
              <a:buNone/>
            </a:pPr>
            <a:r>
              <a:rPr lang="en-US" sz="10000" dirty="0" smtClean="0"/>
              <a:t>DEFINE THE WORD “ICONIC”</a:t>
            </a:r>
          </a:p>
          <a:p>
            <a:endParaRPr lang="en-US" dirty="0" smtClean="0"/>
          </a:p>
        </p:txBody>
      </p:sp>
    </p:spTree>
    <p:extLst>
      <p:ext uri="{BB962C8B-B14F-4D97-AF65-F5344CB8AC3E}">
        <p14:creationId xmlns:p14="http://schemas.microsoft.com/office/powerpoint/2010/main" val="31111444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Muhammad Ali</a:t>
            </a:r>
            <a:endParaRPr lang="en-US" dirty="0"/>
          </a:p>
        </p:txBody>
      </p:sp>
      <p:sp>
        <p:nvSpPr>
          <p:cNvPr id="3" name="Content Placeholder 2"/>
          <p:cNvSpPr>
            <a:spLocks noGrp="1"/>
          </p:cNvSpPr>
          <p:nvPr>
            <p:ph idx="1"/>
          </p:nvPr>
        </p:nvSpPr>
        <p:spPr/>
        <p:txBody>
          <a:bodyPr/>
          <a:lstStyle/>
          <a:p>
            <a:r>
              <a:rPr lang="pl-PL" dirty="0" smtClean="0">
                <a:hlinkClick r:id="rId2"/>
              </a:rPr>
              <a:t>http://www.youtube.com/watch?v=H9TwvGYcGRo</a:t>
            </a:r>
            <a:endParaRPr lang="pl-PL" dirty="0" smtClean="0"/>
          </a:p>
          <a:p>
            <a:endParaRPr lang="pl-PL" dirty="0"/>
          </a:p>
          <a:p>
            <a:r>
              <a:rPr lang="pl-PL" dirty="0" err="1" smtClean="0"/>
              <a:t>Refused</a:t>
            </a:r>
            <a:r>
              <a:rPr lang="pl-PL" dirty="0" smtClean="0"/>
              <a:t> to </a:t>
            </a:r>
            <a:r>
              <a:rPr lang="pl-PL" dirty="0" err="1" smtClean="0"/>
              <a:t>partake</a:t>
            </a:r>
            <a:r>
              <a:rPr lang="pl-PL" dirty="0" smtClean="0"/>
              <a:t> in the </a:t>
            </a:r>
            <a:r>
              <a:rPr lang="pl-PL" dirty="0" err="1" smtClean="0"/>
              <a:t>Vietnam</a:t>
            </a:r>
            <a:r>
              <a:rPr lang="pl-PL" dirty="0" smtClean="0"/>
              <a:t> war.</a:t>
            </a:r>
          </a:p>
          <a:p>
            <a:endParaRPr lang="en-US" dirty="0"/>
          </a:p>
        </p:txBody>
      </p:sp>
    </p:spTree>
    <p:extLst>
      <p:ext uri="{BB962C8B-B14F-4D97-AF65-F5344CB8AC3E}">
        <p14:creationId xmlns:p14="http://schemas.microsoft.com/office/powerpoint/2010/main" val="2804280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I’d like to hear your personal History captured in an:</a:t>
            </a:r>
            <a:endParaRPr lang="en-US" dirty="0"/>
          </a:p>
        </p:txBody>
      </p:sp>
      <p:sp>
        <p:nvSpPr>
          <p:cNvPr id="3" name="Content Placeholder 2"/>
          <p:cNvSpPr>
            <a:spLocks noGrp="1"/>
          </p:cNvSpPr>
          <p:nvPr>
            <p:ph idx="1"/>
          </p:nvPr>
        </p:nvSpPr>
        <p:spPr/>
        <p:txBody>
          <a:bodyPr/>
          <a:lstStyle/>
          <a:p>
            <a:r>
              <a:rPr lang="en-US" dirty="0" smtClean="0"/>
              <a:t>Image</a:t>
            </a:r>
          </a:p>
          <a:p>
            <a:r>
              <a:rPr lang="en-US" dirty="0" smtClean="0"/>
              <a:t>Song</a:t>
            </a:r>
          </a:p>
          <a:p>
            <a:r>
              <a:rPr lang="en-US" dirty="0" smtClean="0"/>
              <a:t>Quote</a:t>
            </a:r>
          </a:p>
          <a:p>
            <a:endParaRPr lang="en-US" dirty="0"/>
          </a:p>
          <a:p>
            <a:r>
              <a:rPr lang="en-US" dirty="0" smtClean="0"/>
              <a:t>Research it online and present it in 5 minutes!</a:t>
            </a:r>
            <a:endParaRPr lang="en-US" dirty="0"/>
          </a:p>
        </p:txBody>
      </p:sp>
    </p:spTree>
    <p:extLst>
      <p:ext uri="{BB962C8B-B14F-4D97-AF65-F5344CB8AC3E}">
        <p14:creationId xmlns:p14="http://schemas.microsoft.com/office/powerpoint/2010/main" val="945647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0812"/>
            <a:ext cx="8229600" cy="1143000"/>
          </a:xfrm>
        </p:spPr>
        <p:txBody>
          <a:bodyPr>
            <a:noAutofit/>
          </a:bodyPr>
          <a:lstStyle/>
          <a:p>
            <a:r>
              <a:rPr lang="en-US" sz="8000" dirty="0" smtClean="0"/>
              <a:t>NOW LET’S TAKE A LOOK AT MELBOURNE’S HISTORY!</a:t>
            </a:r>
            <a:endParaRPr lang="en-US" sz="8000" dirty="0"/>
          </a:p>
        </p:txBody>
      </p:sp>
    </p:spTree>
    <p:extLst>
      <p:ext uri="{BB962C8B-B14F-4D97-AF65-F5344CB8AC3E}">
        <p14:creationId xmlns:p14="http://schemas.microsoft.com/office/powerpoint/2010/main" val="2271376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08000" y="850900"/>
            <a:ext cx="8128000" cy="5143500"/>
          </a:xfrm>
          <a:prstGeom prst="rect">
            <a:avLst/>
          </a:prstGeom>
        </p:spPr>
      </p:pic>
    </p:spTree>
    <p:extLst>
      <p:ext uri="{BB962C8B-B14F-4D97-AF65-F5344CB8AC3E}">
        <p14:creationId xmlns:p14="http://schemas.microsoft.com/office/powerpoint/2010/main" val="28903830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62000" y="1003300"/>
            <a:ext cx="7620000" cy="4838700"/>
          </a:xfrm>
          <a:prstGeom prst="rect">
            <a:avLst/>
          </a:prstGeom>
        </p:spPr>
      </p:pic>
    </p:spTree>
    <p:extLst>
      <p:ext uri="{BB962C8B-B14F-4D97-AF65-F5344CB8AC3E}">
        <p14:creationId xmlns:p14="http://schemas.microsoft.com/office/powerpoint/2010/main" val="17837238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62100" y="0"/>
            <a:ext cx="6015789" cy="6858000"/>
          </a:xfrm>
          <a:prstGeom prst="rect">
            <a:avLst/>
          </a:prstGeom>
        </p:spPr>
      </p:pic>
    </p:spTree>
    <p:extLst>
      <p:ext uri="{BB962C8B-B14F-4D97-AF65-F5344CB8AC3E}">
        <p14:creationId xmlns:p14="http://schemas.microsoft.com/office/powerpoint/2010/main" val="736760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14260" y="0"/>
            <a:ext cx="4572000" cy="6858000"/>
          </a:xfrm>
          <a:prstGeom prst="rect">
            <a:avLst/>
          </a:prstGeom>
        </p:spPr>
      </p:pic>
    </p:spTree>
    <p:extLst>
      <p:ext uri="{BB962C8B-B14F-4D97-AF65-F5344CB8AC3E}">
        <p14:creationId xmlns:p14="http://schemas.microsoft.com/office/powerpoint/2010/main" val="3599038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0331"/>
            <a:ext cx="8229600" cy="1143000"/>
          </a:xfrm>
        </p:spPr>
        <p:txBody>
          <a:bodyPr>
            <a:noAutofit/>
          </a:bodyPr>
          <a:lstStyle/>
          <a:p>
            <a:r>
              <a:rPr lang="en-US" sz="8000" dirty="0" smtClean="0"/>
              <a:t>What further questions are we left with?</a:t>
            </a:r>
            <a:endParaRPr lang="en-US" sz="8000" dirty="0"/>
          </a:p>
        </p:txBody>
      </p:sp>
    </p:spTree>
    <p:extLst>
      <p:ext uri="{BB962C8B-B14F-4D97-AF65-F5344CB8AC3E}">
        <p14:creationId xmlns:p14="http://schemas.microsoft.com/office/powerpoint/2010/main" val="2722978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143000" y="889000"/>
            <a:ext cx="6858000" cy="5080000"/>
          </a:xfrm>
          <a:prstGeom prst="rect">
            <a:avLst/>
          </a:prstGeom>
        </p:spPr>
      </p:pic>
    </p:spTree>
    <p:extLst>
      <p:ext uri="{BB962C8B-B14F-4D97-AF65-F5344CB8AC3E}">
        <p14:creationId xmlns:p14="http://schemas.microsoft.com/office/powerpoint/2010/main" val="72401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9299" y="59121"/>
            <a:ext cx="8725226" cy="6786287"/>
          </a:xfrm>
          <a:prstGeom prst="rect">
            <a:avLst/>
          </a:prstGeom>
        </p:spPr>
      </p:pic>
    </p:spTree>
    <p:extLst>
      <p:ext uri="{BB962C8B-B14F-4D97-AF65-F5344CB8AC3E}">
        <p14:creationId xmlns:p14="http://schemas.microsoft.com/office/powerpoint/2010/main" val="1491259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5008" b="15008"/>
          <a:stretch>
            <a:fillRect/>
          </a:stretch>
        </p:blipFill>
        <p:spPr>
          <a:xfrm>
            <a:off x="1" y="662564"/>
            <a:ext cx="9144000" cy="5116468"/>
          </a:xfrm>
        </p:spPr>
      </p:pic>
    </p:spTree>
    <p:extLst>
      <p:ext uri="{BB962C8B-B14F-4D97-AF65-F5344CB8AC3E}">
        <p14:creationId xmlns:p14="http://schemas.microsoft.com/office/powerpoint/2010/main" val="1138032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108200" y="254000"/>
            <a:ext cx="4914900" cy="6350000"/>
          </a:xfrm>
          <a:prstGeom prst="rect">
            <a:avLst/>
          </a:prstGeom>
        </p:spPr>
      </p:pic>
    </p:spTree>
    <p:extLst>
      <p:ext uri="{BB962C8B-B14F-4D97-AF65-F5344CB8AC3E}">
        <p14:creationId xmlns:p14="http://schemas.microsoft.com/office/powerpoint/2010/main" val="1750243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14500" y="393700"/>
            <a:ext cx="5715000" cy="6070600"/>
          </a:xfrm>
          <a:prstGeom prst="rect">
            <a:avLst/>
          </a:prstGeom>
        </p:spPr>
      </p:pic>
    </p:spTree>
    <p:extLst>
      <p:ext uri="{BB962C8B-B14F-4D97-AF65-F5344CB8AC3E}">
        <p14:creationId xmlns:p14="http://schemas.microsoft.com/office/powerpoint/2010/main" val="4258102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75075" y="423305"/>
            <a:ext cx="8613337" cy="6018292"/>
          </a:xfrm>
          <a:prstGeom prst="rect">
            <a:avLst/>
          </a:prstGeom>
        </p:spPr>
      </p:pic>
    </p:spTree>
    <p:extLst>
      <p:ext uri="{BB962C8B-B14F-4D97-AF65-F5344CB8AC3E}">
        <p14:creationId xmlns:p14="http://schemas.microsoft.com/office/powerpoint/2010/main" val="1320406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693" y="1226598"/>
            <a:ext cx="9145693" cy="4089538"/>
          </a:xfrm>
          <a:prstGeom prst="rect">
            <a:avLst/>
          </a:prstGeom>
        </p:spPr>
      </p:pic>
    </p:spTree>
    <p:extLst>
      <p:ext uri="{BB962C8B-B14F-4D97-AF65-F5344CB8AC3E}">
        <p14:creationId xmlns:p14="http://schemas.microsoft.com/office/powerpoint/2010/main" val="17872606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9189</TotalTime>
  <Words>203</Words>
  <Application>Microsoft Macintosh PowerPoint</Application>
  <PresentationFormat>On-screen Show (4:3)</PresentationFormat>
  <Paragraphs>30</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Iconic Images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Turn to your partner…</vt:lpstr>
      <vt:lpstr>ICONIC  QUOTES</vt:lpstr>
      <vt:lpstr>PowerPoint Presentation</vt:lpstr>
      <vt:lpstr>PowerPoint Presentation</vt:lpstr>
      <vt:lpstr>PowerPoint Presentation</vt:lpstr>
      <vt:lpstr>ICONIC SONGS</vt:lpstr>
      <vt:lpstr>Iconic Songs</vt:lpstr>
      <vt:lpstr>PowerPoint Presentation</vt:lpstr>
      <vt:lpstr>ICONIC SONGS</vt:lpstr>
      <vt:lpstr>Muhammad Ali</vt:lpstr>
      <vt:lpstr>Now I’d like to hear your personal History captured in an:</vt:lpstr>
      <vt:lpstr>NOW LET’S TAKE A LOOK AT MELBOURNE’S HISTORY!</vt:lpstr>
      <vt:lpstr>PowerPoint Presentation</vt:lpstr>
      <vt:lpstr>PowerPoint Presentation</vt:lpstr>
      <vt:lpstr>PowerPoint Presentation</vt:lpstr>
      <vt:lpstr>PowerPoint Presentation</vt:lpstr>
      <vt:lpstr>What further questions are we left with?</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Sporting Heroes</dc:title>
  <dc:creator>Microsoft Office User</dc:creator>
  <cp:lastModifiedBy>Microsoft Office User</cp:lastModifiedBy>
  <cp:revision>17</cp:revision>
  <dcterms:created xsi:type="dcterms:W3CDTF">2013-04-16T04:44:52Z</dcterms:created>
  <dcterms:modified xsi:type="dcterms:W3CDTF">2013-04-22T13:54:23Z</dcterms:modified>
</cp:coreProperties>
</file>